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>
        <p:scale>
          <a:sx n="100" d="100"/>
          <a:sy n="100" d="100"/>
        </p:scale>
        <p:origin x="93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p-akademia.sk/ako-zruinovat-kazdu-prezentaciu-pat-zarucenych-krokov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1BCC2-9672-40A0-9AFC-7B301E271B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Umiejętności</a:t>
            </a:r>
            <a:r>
              <a:rPr lang="sk-SK" dirty="0"/>
              <a:t> </a:t>
            </a:r>
            <a:r>
              <a:rPr lang="sk-SK" dirty="0" err="1"/>
              <a:t>prezentacji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4EA5B4-6527-454D-8F8A-D3F65F065E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Rady i </a:t>
            </a:r>
            <a:r>
              <a:rPr lang="sk-SK" dirty="0" err="1"/>
              <a:t>wskazówki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725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DDC02-5F8E-4259-B31A-E8A6D418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KomunikACJA</a:t>
            </a:r>
            <a:r>
              <a:rPr lang="sk-SK" dirty="0"/>
              <a:t> online </a:t>
            </a:r>
            <a:br>
              <a:rPr lang="sk-SK" dirty="0"/>
            </a:br>
            <a:r>
              <a:rPr lang="sk-SK" dirty="0" err="1"/>
              <a:t>zAsady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F149655-A258-4F43-ACD2-BC2239FCE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Zasady pisania e-maili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Nie zapomnijcie na  temat e-maila - powinien być krótki i zawierać słowa kluczowe lub słowo charakteryzujące całą wiadomość.</a:t>
            </a:r>
          </a:p>
          <a:p>
            <a:r>
              <a:rPr lang="pl-PL" dirty="0">
                <a:solidFill>
                  <a:schemeClr val="tx1"/>
                </a:solidFill>
              </a:rPr>
              <a:t>Wiadomość e-mail zaczyna się od wprowadzenia/tytułu, po których zawsze następuje przecinek, a następnie jest kontynuowana małymi literami. Pozostaw jedną linię pustą między początkiem i kontynuuj.</a:t>
            </a:r>
          </a:p>
          <a:p>
            <a:r>
              <a:rPr lang="pl-PL" dirty="0">
                <a:solidFill>
                  <a:schemeClr val="tx1"/>
                </a:solidFill>
              </a:rPr>
              <a:t>Zwięźle i formalnie wyraź treść e-maila.</a:t>
            </a:r>
          </a:p>
          <a:p>
            <a:r>
              <a:rPr lang="pl-PL" dirty="0">
                <a:solidFill>
                  <a:schemeClr val="tx1"/>
                </a:solidFill>
              </a:rPr>
              <a:t>Unikamy błędów gramatycznych, literówek itp.</a:t>
            </a:r>
          </a:p>
          <a:p>
            <a:r>
              <a:rPr lang="pl-PL" dirty="0">
                <a:solidFill>
                  <a:schemeClr val="tx1"/>
                </a:solidFill>
              </a:rPr>
              <a:t>Piszemy zgodnie z zasadami ortografii.</a:t>
            </a:r>
          </a:p>
          <a:p>
            <a:r>
              <a:rPr lang="pl-PL" dirty="0">
                <a:solidFill>
                  <a:schemeClr val="tx1"/>
                </a:solidFill>
              </a:rPr>
              <a:t>Na koniec dodajemy oficjalne powitanie, na przykład ze słowem „Z poważaniem”</a:t>
            </a:r>
          </a:p>
          <a:p>
            <a:r>
              <a:rPr lang="pl-PL" b="1" dirty="0">
                <a:solidFill>
                  <a:schemeClr val="tx1"/>
                </a:solidFill>
              </a:rPr>
              <a:t>Podpis na końcu - imię i nazwisko piszącego, stanowisko w RM/PM.  </a:t>
            </a:r>
          </a:p>
          <a:p>
            <a:pPr marL="0" indent="0">
              <a:buNone/>
            </a:pPr>
            <a:br>
              <a:rPr lang="pl-PL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Zasady prowadzenia rozmowy telefonicznej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Zanim zadzwonisz zrób notatki – podsumuj główne punkty, które chcesz omówić z drugą stroną.</a:t>
            </a:r>
          </a:p>
          <a:p>
            <a:r>
              <a:rPr lang="pl-PL" dirty="0">
                <a:solidFill>
                  <a:schemeClr val="tx1"/>
                </a:solidFill>
              </a:rPr>
              <a:t>Zawsze zaczynaj od powitania i przedstawienia organizacji, w imieniu której mówisz, oraz siebie.</a:t>
            </a:r>
          </a:p>
          <a:p>
            <a:r>
              <a:rPr lang="pl-PL" dirty="0">
                <a:solidFill>
                  <a:schemeClr val="tx1"/>
                </a:solidFill>
              </a:rPr>
              <a:t>Podczas rozmowy miej pod ręką długopis i papier, aby w razie potrzeby móc od razu robić notatki. Wpisz imię respondenta (nazwę i instytucję) na początku i trzymaj pod ręką kartkę i długopis, aby w razie potrzeby móc od razu robić notatki. Na początku wpisz imię dzwoniącego.</a:t>
            </a:r>
          </a:p>
          <a:p>
            <a:r>
              <a:rPr lang="pl-PL" dirty="0">
                <a:solidFill>
                  <a:schemeClr val="tx1"/>
                </a:solidFill>
              </a:rPr>
              <a:t>Skoncentruj się na tym, co mówi druga osoba i uważnie słuchaj. Możesz wyrazić aktywne słuchanie np. słowami „tak”, „rozumiem”</a:t>
            </a:r>
          </a:p>
          <a:p>
            <a:r>
              <a:rPr lang="pl-PL" dirty="0">
                <a:solidFill>
                  <a:schemeClr val="tx1"/>
                </a:solidFill>
              </a:rPr>
              <a:t>Podczas mówienia staraj się mówić wyraźnie i zrozumiale, raczej powoli, głośno i pewnie.</a:t>
            </a:r>
          </a:p>
          <a:p>
            <a:r>
              <a:rPr lang="pl-PL" dirty="0">
                <a:solidFill>
                  <a:schemeClr val="tx1"/>
                </a:solidFill>
              </a:rPr>
              <a:t>Pod koniec ważnej rozmowy telefonicznej podsumuj rozmowę „Czy dobrze zrozumiałem, że zamierzasz zrobić to i tamto?</a:t>
            </a:r>
          </a:p>
          <a:p>
            <a:r>
              <a:rPr lang="pl-PL" b="1" dirty="0">
                <a:solidFill>
                  <a:schemeClr val="tx1"/>
                </a:solidFill>
              </a:rPr>
              <a:t>Na koniec podziękuj  za poświęcony czas (zwłaszcza przy długich rozmowach telefonicznych), m.in. "Bardzo dziękuję za poświęcony czas i czekam na dalszą współpracę. Miłego dnia, do widzenia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39C4A905-915B-4206-BE3E-19B9B9353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182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50366-D8FD-433D-B0C9-F569FAAA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Rady i wskazówki</a:t>
            </a:r>
            <a:br>
              <a:rPr lang="pl-PL" dirty="0"/>
            </a:br>
            <a:r>
              <a:rPr lang="pl-PL" dirty="0"/>
              <a:t>dla Świetnej prezentacji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3C5B67-33EF-4646-B04F-867BFF66E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pl-PL" dirty="0"/>
              <a:t>Jeśli masz notatki umieszczone w prezentacjach PPT, nie czytaj bezpośrednio z nich, ponieważ bardziej Cię zdezorientują niż pomogą (czytamy szybciej niż mówimy). Publiczność nie wie, czy powinna z tobą czytać, czy cię słuchać.</a:t>
            </a:r>
          </a:p>
          <a:p>
            <a:pPr fontAlgn="base"/>
            <a:r>
              <a:rPr lang="pl-PL" dirty="0"/>
              <a:t>Nie wkładaj rąk do kieszeni.</a:t>
            </a:r>
          </a:p>
          <a:p>
            <a:pPr fontAlgn="base"/>
            <a:r>
              <a:rPr lang="pl-PL" dirty="0"/>
              <a:t>Nie opieraj się o podium.</a:t>
            </a:r>
          </a:p>
          <a:p>
            <a:pPr fontAlgn="base"/>
            <a:r>
              <a:rPr lang="pl-PL" dirty="0"/>
              <a:t>Rozmawiaj z publicznością... NIE za pomocą pomocy wizualnych. Nie stawaj między pomocą wizualną a publicznością.</a:t>
            </a:r>
          </a:p>
          <a:p>
            <a:pPr fontAlgn="base"/>
            <a:r>
              <a:rPr lang="pl-PL" dirty="0"/>
              <a:t>Mów głośno i wyraźnie, aby  wszyscy mogli to usłyszeć. Nie mów monotonnym głosem. Używaj deklinacji, aby podkreślić swoje główne punkty.</a:t>
            </a:r>
          </a:p>
          <a:p>
            <a:pPr fontAlgn="base"/>
            <a:r>
              <a:rPr lang="pl-PL" dirty="0"/>
              <a:t>Jeśli to możliwe, zwracaj się do uczestników po imieniu lub stanowisku.</a:t>
            </a:r>
          </a:p>
          <a:p>
            <a:pPr fontAlgn="base"/>
            <a:r>
              <a:rPr lang="pl-PL" dirty="0"/>
              <a:t>Słuchaj uważnie komentarzy i opinii.</a:t>
            </a:r>
          </a:p>
          <a:p>
            <a:pPr fontAlgn="base"/>
            <a:r>
              <a:rPr lang="pl-PL" dirty="0"/>
              <a:t>Podczas rozmowy chodź po pomieszczeniu. Ruch wytworzy wrażenie  fizycznej bliskości z  publicznością.</a:t>
            </a:r>
          </a:p>
          <a:p>
            <a:pPr fontAlgn="base"/>
            <a:r>
              <a:rPr lang="pl-PL" dirty="0"/>
              <a:t>Przedstaw i omów swoje cele na początku prezentacji. Powiedz słuchaczom,  jak Twoja prezentacja spełnia swoje cele. Omów niektóre obawy, które możesz mieć Ty i Twoi odbiorcy. Powiedz im, czego powinni od Ciebie oczekiwać i jak przyczynisz się do realizacji ich celów.</a:t>
            </a:r>
          </a:p>
          <a:p>
            <a:pPr fontAlgn="base"/>
            <a:r>
              <a:rPr lang="pl-PL" dirty="0"/>
              <a:t>Zmieniaj swoje techniki (wykład, dyskusja, debata, filmy, slajdy, czytanie itp.)</a:t>
            </a:r>
          </a:p>
          <a:p>
            <a:pPr fontAlgn="base"/>
            <a:r>
              <a:rPr lang="pl-PL" dirty="0"/>
              <a:t>Przejdź do prezentacji, zanim przybędzie publiczność; bądź ostatnim, który wyjdzie.</a:t>
            </a:r>
          </a:p>
          <a:p>
            <a:pPr fontAlgn="base"/>
            <a:r>
              <a:rPr lang="pl-PL" dirty="0"/>
              <a:t>Jeśli ten, który wybierzesz, wydaje się pasować do głębi, przygotuj się na alternatywne podejście. Powinieneś być na tyle pewny siebie co do swoich materiałów, że format zależy od zainteresowań i zainteresowań odbiorców, a nie zarysu prezentacji. Wykorzystaj swoje wykształcenie, doświadczenie i wiedzę, aby opracować swój program nauczania.</a:t>
            </a:r>
          </a:p>
          <a:p>
            <a:pPr fontAlgn="base"/>
            <a:r>
              <a:rPr lang="pl-PL" dirty="0"/>
              <a:t>Pisząc na flipchartach, używaj maksymalnie 7 wierszy tekstu na stronę i maksymalnie 7 słów na wiersz (zasada 7 x 7). Używaj także jasnych i odważnych kolorów, obrazów i tekstu.</a:t>
            </a:r>
          </a:p>
          <a:p>
            <a:pPr fontAlgn="base"/>
            <a:r>
              <a:rPr lang="pl-PL" dirty="0"/>
              <a:t>Weź pod uwagę porę dnia i godzinę, o której mówisz. Pora dnia może mieć wpływ na odbiorców. Po obiedzie słuchacze ,, zapadają w sen,, i taki stan często nazywany jest cmentarzem, ponieważ publiczność będzie raczej drzemać niż prezentować.</a:t>
            </a:r>
          </a:p>
          <a:p>
            <a:pPr fontAlgn="base"/>
            <a:r>
              <a:rPr lang="pl-PL" dirty="0"/>
              <a:t>Większość ludzi uważa, że ​​jeśli ćwiczą w myślach, samo  mówienie potrwa około 25 procent dłużej. Czas jest również wydłużany za pomocą </a:t>
            </a:r>
            <a:r>
              <a:rPr lang="pl-PL" dirty="0" err="1"/>
              <a:t>flipchartu</a:t>
            </a:r>
            <a:r>
              <a:rPr lang="pl-PL" dirty="0"/>
              <a:t> lub innych pomocy wizualnych. Pamiętaj </a:t>
            </a:r>
            <a:r>
              <a:rPr lang="pl-PL" b="1" dirty="0"/>
              <a:t>- lepiej skończyć trochę wcześniej niż później</a:t>
            </a:r>
            <a:r>
              <a:rPr lang="pl-PL" dirty="0"/>
              <a:t>.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4ACF1D46-D1EE-440A-8E41-B1F14CE4A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JAK Nie Zrujnować naszą prezentację </a:t>
            </a:r>
          </a:p>
          <a:p>
            <a:r>
              <a:rPr lang="sk-SK" dirty="0">
                <a:hlinkClick r:id="rId2"/>
              </a:rPr>
              <a:t>https://www.nlp-akademia.sk/ako-zruinovat-kazdu-prezentaciu-pat-zarucenych-krokov/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059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E255E01-2552-4801-948B-FAF328073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883" y="285226"/>
            <a:ext cx="3092117" cy="1368644"/>
          </a:xfrm>
        </p:spPr>
        <p:txBody>
          <a:bodyPr>
            <a:normAutofit fontScale="90000"/>
          </a:bodyPr>
          <a:lstStyle/>
          <a:p>
            <a:r>
              <a:rPr lang="pl-PL" dirty="0"/>
              <a:t>Jak prowadzić wykład, aby słuchacze zapamiętali treść?</a:t>
            </a:r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EFF4B88F-70E3-4643-823A-7596A76912A2}"/>
              </a:ext>
            </a:extLst>
          </p:cNvPr>
          <p:cNvSpPr/>
          <p:nvPr/>
        </p:nvSpPr>
        <p:spPr>
          <a:xfrm>
            <a:off x="535496" y="445080"/>
            <a:ext cx="630991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Tahoma" panose="020B0604030504040204" pitchFamily="34" charset="0"/>
              </a:rPr>
              <a:t>Pomóż</a:t>
            </a:r>
            <a:r>
              <a:rPr lang="sk-SK" sz="1600" dirty="0">
                <a:solidFill>
                  <a:srgbClr val="000000"/>
                </a:solidFill>
                <a:latin typeface="Tahoma" panose="020B0604030504040204" pitchFamily="34" charset="0"/>
              </a:rPr>
              <a:t>  in</a:t>
            </a: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formacjom dotrzeć do ​​umysłu odbiorców, „Otwórzcie właściwy plik”.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Przygotuj pytania jeszcze przed rozpoczęciem prezentacji.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Mów jako pierwszy lub ostatni z mówców.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Regularnie powtarzaj ważne informacje.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Podsumuj główne punkty na końcu wykładu.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Jeśli jesteś podekscytowany tematem, twoje zainteresowanie przeniesie się  także na słuchaczy.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Używaj pytań retorycznych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Ważne informacje przekaż na początku i na końcu</a:t>
            </a:r>
          </a:p>
          <a:p>
            <a:pPr fontAlgn="base"/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Przygotuj nieszablonową prezentację.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Tahoma" panose="020B0604030504040204" pitchFamily="34" charset="0"/>
              </a:rPr>
              <a:t> Patrz na tych, do kogo mówisz.</a:t>
            </a:r>
          </a:p>
          <a:p>
            <a:pPr fontAlgn="base"/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sk-SK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FB3DA71-3735-4C55-9A9F-EE5A6A2CB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818" y="2397290"/>
            <a:ext cx="3392245" cy="285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0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3">
            <a:extLst>
              <a:ext uri="{FF2B5EF4-FFF2-40B4-BE49-F238E27FC236}">
                <a16:creationId xmlns:a16="http://schemas.microsoft.com/office/drawing/2014/main" id="{12344F13-D7CB-4FCA-8275-C4323EC03E2B}"/>
              </a:ext>
            </a:extLst>
          </p:cNvPr>
          <p:cNvSpPr/>
          <p:nvPr/>
        </p:nvSpPr>
        <p:spPr>
          <a:xfrm rot="7945962">
            <a:off x="4467864" y="3324902"/>
            <a:ext cx="3756813" cy="414682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643E6E5-56B3-45AD-9BCF-140D9BF24B6D}"/>
              </a:ext>
            </a:extLst>
          </p:cNvPr>
          <p:cNvSpPr/>
          <p:nvPr/>
        </p:nvSpPr>
        <p:spPr>
          <a:xfrm>
            <a:off x="3048000" y="40431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1905" algn="ctr"/>
            <a:r>
              <a:rPr lang="sk-SK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Struktura</a:t>
            </a:r>
            <a:r>
              <a:rPr lang="sk-SK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rozmowy</a:t>
            </a:r>
            <a:r>
              <a:rPr lang="sk-SK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z </a:t>
            </a:r>
            <a:r>
              <a:rPr lang="sk-SK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władzami</a:t>
            </a:r>
            <a:r>
              <a:rPr lang="sk-SK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gminy</a:t>
            </a:r>
            <a:r>
              <a:rPr lang="sk-SK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sk-SK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miasta</a:t>
            </a:r>
            <a:endParaRPr lang="sk-SK" dirty="0"/>
          </a:p>
          <a:p>
            <a:pPr indent="-1270" algn="ctr"/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„</a:t>
            </a:r>
            <a:r>
              <a:rPr lang="pl-PL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nigdy nie zamykaj drzwi, bo nigdy nie wiesz, kiedy będziesz musiał ponownie do nich zapukać 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endParaRPr lang="sk-SK" dirty="0"/>
          </a:p>
          <a:p>
            <a:br>
              <a:rPr lang="sk-SK" dirty="0"/>
            </a:br>
            <a:endParaRPr lang="sk-SK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643A66FD-D9DD-4018-91D6-26397427E83F}"/>
              </a:ext>
            </a:extLst>
          </p:cNvPr>
          <p:cNvSpPr/>
          <p:nvPr/>
        </p:nvSpPr>
        <p:spPr>
          <a:xfrm>
            <a:off x="3182224" y="16584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1270" algn="ctr"/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Szczyt =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faza momentu AHA</a:t>
            </a:r>
          </a:p>
          <a:p>
            <a:pPr indent="-1270" algn="ctr"/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ujednolicenie optymalnego rozwiązania,</a:t>
            </a:r>
          </a:p>
          <a:p>
            <a:pPr indent="-1270" algn="ctr"/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Korzystne rozwiązanie po obu stronach</a:t>
            </a:r>
            <a:br>
              <a:rPr lang="sk-SK" dirty="0"/>
            </a:br>
            <a:endParaRPr lang="sk-SK" dirty="0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457F7E5C-59EA-4371-8A51-767C2504D793}"/>
              </a:ext>
            </a:extLst>
          </p:cNvPr>
          <p:cNvSpPr/>
          <p:nvPr/>
        </p:nvSpPr>
        <p:spPr>
          <a:xfrm>
            <a:off x="3048000" y="5657671"/>
            <a:ext cx="18455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/>
            <a:r>
              <a:rPr lang="sk-SK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Wstęp</a:t>
            </a: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sk-SK" dirty="0"/>
          </a:p>
          <a:p>
            <a:pPr indent="-1270"/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przełamanie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lodów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sk-SK" dirty="0"/>
          </a:p>
          <a:p>
            <a:br>
              <a:rPr lang="sk-SK" dirty="0"/>
            </a:br>
            <a:endParaRPr lang="sk-SK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25E41762-5E27-48E9-B729-3A17B7889620}"/>
              </a:ext>
            </a:extLst>
          </p:cNvPr>
          <p:cNvSpPr/>
          <p:nvPr/>
        </p:nvSpPr>
        <p:spPr>
          <a:xfrm>
            <a:off x="1498832" y="4576467"/>
            <a:ext cx="3394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/>
            <a:r>
              <a:rPr lang="sk-SK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Temat</a:t>
            </a:r>
            <a:r>
              <a:rPr lang="sk-SK" b="1" dirty="0"/>
              <a:t> </a:t>
            </a:r>
          </a:p>
          <a:p>
            <a:pPr indent="-1270"/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określamy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temat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rozmowy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sk-SK" dirty="0"/>
            </a:br>
            <a:endParaRPr lang="sk-SK" dirty="0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7C53EB36-CCF7-40D0-84BF-54E582E9C32A}"/>
              </a:ext>
            </a:extLst>
          </p:cNvPr>
          <p:cNvSpPr/>
          <p:nvPr/>
        </p:nvSpPr>
        <p:spPr>
          <a:xfrm>
            <a:off x="1971414" y="3276604"/>
            <a:ext cx="36072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/>
            <a:r>
              <a:rPr lang="sk-SK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Zagadnienie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faza pytań (testujemy alternatywy, zalety, wady)</a:t>
            </a:r>
            <a:br>
              <a:rPr lang="sk-SK" dirty="0"/>
            </a:br>
            <a:endParaRPr lang="sk-SK" dirty="0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A4B5F8A4-3AF6-4BAD-88A0-5314C682B8F1}"/>
              </a:ext>
            </a:extLst>
          </p:cNvPr>
          <p:cNvSpPr/>
          <p:nvPr/>
        </p:nvSpPr>
        <p:spPr>
          <a:xfrm>
            <a:off x="6762926" y="3363985"/>
            <a:ext cx="48963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/>
            <a:r>
              <a:rPr lang="sk-SK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Rozwiązanie</a:t>
            </a:r>
            <a:r>
              <a:rPr lang="sk-SK" b="1" dirty="0"/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(mówimy o terminach, ludziach, osobach odpowiedzialności, finansach, sposobie kontroli, podpisują sią umowy pisemne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sk-SK" dirty="0"/>
          </a:p>
          <a:p>
            <a:br>
              <a:rPr lang="sk-SK" dirty="0"/>
            </a:br>
            <a:endParaRPr lang="sk-SK" dirty="0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FDE8BE57-0F92-4DD8-ACCD-E86F4A9A7C11}"/>
              </a:ext>
            </a:extLst>
          </p:cNvPr>
          <p:cNvSpPr/>
          <p:nvPr/>
        </p:nvSpPr>
        <p:spPr>
          <a:xfrm>
            <a:off x="7882817" y="5657671"/>
            <a:ext cx="3833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err="1">
                <a:latin typeface="New Times Romans"/>
              </a:rPr>
              <a:t>Zakończenie</a:t>
            </a:r>
            <a:r>
              <a:rPr lang="sk-SK" b="1" dirty="0">
                <a:latin typeface="New Times Romans"/>
              </a:rPr>
              <a:t> </a:t>
            </a:r>
            <a:r>
              <a:rPr lang="sk-SK" dirty="0" err="1">
                <a:latin typeface="New Times Romans"/>
              </a:rPr>
              <a:t>rozmowy</a:t>
            </a:r>
            <a:r>
              <a:rPr lang="sk-SK" dirty="0">
                <a:latin typeface="New Times Romans"/>
              </a:rPr>
              <a:t>- </a:t>
            </a:r>
            <a:r>
              <a:rPr lang="sk-SK" dirty="0" err="1">
                <a:latin typeface="New Times Romans"/>
              </a:rPr>
              <a:t>podziękowanie</a:t>
            </a:r>
            <a:r>
              <a:rPr lang="sk-SK" dirty="0">
                <a:latin typeface="New Times Roman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8874757"/>
      </p:ext>
    </p:extLst>
  </p:cSld>
  <p:clrMapOvr>
    <a:masterClrMapping/>
  </p:clrMapOvr>
</p:sld>
</file>

<file path=ppt/theme/theme1.xml><?xml version="1.0" encoding="utf-8"?>
<a:theme xmlns:a="http://schemas.openxmlformats.org/drawingml/2006/main" name="Odzna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TM10001106[[fn=Odznak]]</Template>
  <TotalTime>180</TotalTime>
  <Words>890</Words>
  <Application>Microsoft Office PowerPoint</Application>
  <PresentationFormat>Panoramiczny</PresentationFormat>
  <Paragraphs>72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New Times Romans</vt:lpstr>
      <vt:lpstr>Tahoma</vt:lpstr>
      <vt:lpstr>Times New Roman</vt:lpstr>
      <vt:lpstr>Odznak</vt:lpstr>
      <vt:lpstr>Umiejętności prezentacji</vt:lpstr>
      <vt:lpstr>KomunikACJA online  zAsady</vt:lpstr>
      <vt:lpstr>Rady i wskazówki dla Świetnej prezentacji</vt:lpstr>
      <vt:lpstr>Jak prowadzić wykład, aby słuchacze zapamiętali treść?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Prezentačné zručnosti</dc:title>
  <dc:creator>Marta Hanecakova</dc:creator>
  <cp:lastModifiedBy>KATARZYNA BIELIK</cp:lastModifiedBy>
  <cp:revision>7</cp:revision>
  <dcterms:created xsi:type="dcterms:W3CDTF">2021-12-14T14:39:07Z</dcterms:created>
  <dcterms:modified xsi:type="dcterms:W3CDTF">2022-01-10T14:23:22Z</dcterms:modified>
</cp:coreProperties>
</file>